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50"/>
  </p:normalViewPr>
  <p:slideViewPr>
    <p:cSldViewPr snapToGrid="0">
      <p:cViewPr varScale="1">
        <p:scale>
          <a:sx n="61" d="100"/>
          <a:sy n="61" d="100"/>
        </p:scale>
        <p:origin x="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22/06/2021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22/06/2021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Correlated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2.01 e-3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 e-3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0.0652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2.04 e-3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6.633 e-3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344</TotalTime>
  <Words>976</Words>
  <Application>Microsoft Office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Francesca Francesca</cp:lastModifiedBy>
  <cp:revision>472</cp:revision>
  <dcterms:created xsi:type="dcterms:W3CDTF">2021-06-05T09:16:23Z</dcterms:created>
  <dcterms:modified xsi:type="dcterms:W3CDTF">2021-06-22T09:33:15Z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